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8" r:id="rId3"/>
    <p:sldId id="267" r:id="rId4"/>
    <p:sldId id="311" r:id="rId5"/>
    <p:sldId id="310" r:id="rId6"/>
    <p:sldId id="312" r:id="rId7"/>
    <p:sldId id="31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3AD68-3B8A-41A1-8FE3-88D91589F5D0}" v="62" dt="2023-04-10T23:09:16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Davenport" userId="35784513-82bf-4323-9689-4433fa34b752" providerId="ADAL" clId="{7063AD68-3B8A-41A1-8FE3-88D91589F5D0}"/>
    <pc:docChg chg="undo custSel addSld delSld modSld sldOrd">
      <pc:chgData name="Dan Davenport" userId="35784513-82bf-4323-9689-4433fa34b752" providerId="ADAL" clId="{7063AD68-3B8A-41A1-8FE3-88D91589F5D0}" dt="2023-04-11T15:13:47.192" v="512"/>
      <pc:docMkLst>
        <pc:docMk/>
      </pc:docMkLst>
      <pc:sldChg chg="modSp mod">
        <pc:chgData name="Dan Davenport" userId="35784513-82bf-4323-9689-4433fa34b752" providerId="ADAL" clId="{7063AD68-3B8A-41A1-8FE3-88D91589F5D0}" dt="2023-04-10T23:08:17.623" v="387" actId="1076"/>
        <pc:sldMkLst>
          <pc:docMk/>
          <pc:sldMk cId="166036549" sldId="256"/>
        </pc:sldMkLst>
        <pc:spChg chg="mod">
          <ac:chgData name="Dan Davenport" userId="35784513-82bf-4323-9689-4433fa34b752" providerId="ADAL" clId="{7063AD68-3B8A-41A1-8FE3-88D91589F5D0}" dt="2023-04-10T23:02:06.962" v="231"/>
          <ac:spMkLst>
            <pc:docMk/>
            <pc:sldMk cId="166036549" sldId="256"/>
            <ac:spMk id="2" creationId="{35501AF7-BB62-4593-B34C-BEDEA857AE12}"/>
          </ac:spMkLst>
        </pc:spChg>
        <pc:spChg chg="mod">
          <ac:chgData name="Dan Davenport" userId="35784513-82bf-4323-9689-4433fa34b752" providerId="ADAL" clId="{7063AD68-3B8A-41A1-8FE3-88D91589F5D0}" dt="2023-04-10T23:08:17.623" v="387" actId="1076"/>
          <ac:spMkLst>
            <pc:docMk/>
            <pc:sldMk cId="166036549" sldId="256"/>
            <ac:spMk id="3" creationId="{3CED0373-60DD-43ED-9832-0B41327C70E0}"/>
          </ac:spMkLst>
        </pc:spChg>
      </pc:sldChg>
      <pc:sldChg chg="del">
        <pc:chgData name="Dan Davenport" userId="35784513-82bf-4323-9689-4433fa34b752" providerId="ADAL" clId="{7063AD68-3B8A-41A1-8FE3-88D91589F5D0}" dt="2023-04-10T23:06:53.113" v="305" actId="2696"/>
        <pc:sldMkLst>
          <pc:docMk/>
          <pc:sldMk cId="23974674" sldId="261"/>
        </pc:sldMkLst>
      </pc:sldChg>
      <pc:sldChg chg="modSp mod ord">
        <pc:chgData name="Dan Davenport" userId="35784513-82bf-4323-9689-4433fa34b752" providerId="ADAL" clId="{7063AD68-3B8A-41A1-8FE3-88D91589F5D0}" dt="2023-04-11T15:13:47.192" v="512"/>
        <pc:sldMkLst>
          <pc:docMk/>
          <pc:sldMk cId="1134248290" sldId="267"/>
        </pc:sldMkLst>
        <pc:spChg chg="mod">
          <ac:chgData name="Dan Davenport" userId="35784513-82bf-4323-9689-4433fa34b752" providerId="ADAL" clId="{7063AD68-3B8A-41A1-8FE3-88D91589F5D0}" dt="2023-04-11T14:56:03.689" v="510" actId="20577"/>
          <ac:spMkLst>
            <pc:docMk/>
            <pc:sldMk cId="1134248290" sldId="267"/>
            <ac:spMk id="3" creationId="{8BCF7852-4CA7-4283-8022-6B7F404AFB84}"/>
          </ac:spMkLst>
        </pc:spChg>
      </pc:sldChg>
      <pc:sldChg chg="del">
        <pc:chgData name="Dan Davenport" userId="35784513-82bf-4323-9689-4433fa34b752" providerId="ADAL" clId="{7063AD68-3B8A-41A1-8FE3-88D91589F5D0}" dt="2023-04-10T23:10:53.869" v="407" actId="2696"/>
        <pc:sldMkLst>
          <pc:docMk/>
          <pc:sldMk cId="0" sldId="272"/>
        </pc:sldMkLst>
      </pc:sldChg>
      <pc:sldChg chg="addSp delSp modSp mod">
        <pc:chgData name="Dan Davenport" userId="35784513-82bf-4323-9689-4433fa34b752" providerId="ADAL" clId="{7063AD68-3B8A-41A1-8FE3-88D91589F5D0}" dt="2023-04-10T23:10:20.997" v="405" actId="403"/>
        <pc:sldMkLst>
          <pc:docMk/>
          <pc:sldMk cId="3412058346" sldId="308"/>
        </pc:sldMkLst>
        <pc:spChg chg="mod">
          <ac:chgData name="Dan Davenport" userId="35784513-82bf-4323-9689-4433fa34b752" providerId="ADAL" clId="{7063AD68-3B8A-41A1-8FE3-88D91589F5D0}" dt="2023-04-10T23:10:10.220" v="402" actId="26606"/>
          <ac:spMkLst>
            <pc:docMk/>
            <pc:sldMk cId="3412058346" sldId="308"/>
            <ac:spMk id="2" creationId="{3022F2D7-2C2F-4BA4-8F04-F79E0B971503}"/>
          </ac:spMkLst>
        </pc:spChg>
        <pc:spChg chg="add del mod">
          <ac:chgData name="Dan Davenport" userId="35784513-82bf-4323-9689-4433fa34b752" providerId="ADAL" clId="{7063AD68-3B8A-41A1-8FE3-88D91589F5D0}" dt="2023-04-10T23:04:47.836" v="259"/>
          <ac:spMkLst>
            <pc:docMk/>
            <pc:sldMk cId="3412058346" sldId="308"/>
            <ac:spMk id="4" creationId="{0D847833-F09B-0D09-9C7A-AD1DD46F49A5}"/>
          </ac:spMkLst>
        </pc:spChg>
        <pc:spChg chg="add del mod">
          <ac:chgData name="Dan Davenport" userId="35784513-82bf-4323-9689-4433fa34b752" providerId="ADAL" clId="{7063AD68-3B8A-41A1-8FE3-88D91589F5D0}" dt="2023-04-10T23:05:36.102" v="267" actId="478"/>
          <ac:spMkLst>
            <pc:docMk/>
            <pc:sldMk cId="3412058346" sldId="308"/>
            <ac:spMk id="8" creationId="{8976AF2F-97B8-A775-01EA-38D75687252F}"/>
          </ac:spMkLst>
        </pc:spChg>
        <pc:spChg chg="add del">
          <ac:chgData name="Dan Davenport" userId="35784513-82bf-4323-9689-4433fa34b752" providerId="ADAL" clId="{7063AD68-3B8A-41A1-8FE3-88D91589F5D0}" dt="2023-04-10T23:05:02.163" v="263" actId="26606"/>
          <ac:spMkLst>
            <pc:docMk/>
            <pc:sldMk cId="3412058346" sldId="308"/>
            <ac:spMk id="9" creationId="{42285737-90EE-47DC-AC80-8AE156B11969}"/>
          </ac:spMkLst>
        </pc:spChg>
        <pc:spChg chg="add del mod">
          <ac:chgData name="Dan Davenport" userId="35784513-82bf-4323-9689-4433fa34b752" providerId="ADAL" clId="{7063AD68-3B8A-41A1-8FE3-88D91589F5D0}" dt="2023-04-10T23:05:36.109" v="269"/>
          <ac:spMkLst>
            <pc:docMk/>
            <pc:sldMk cId="3412058346" sldId="308"/>
            <ac:spMk id="10" creationId="{64D7BFAF-EC92-E6DF-B8F5-EEBD996F0335}"/>
          </ac:spMkLst>
        </pc:spChg>
        <pc:spChg chg="add mod">
          <ac:chgData name="Dan Davenport" userId="35784513-82bf-4323-9689-4433fa34b752" providerId="ADAL" clId="{7063AD68-3B8A-41A1-8FE3-88D91589F5D0}" dt="2023-04-10T23:10:20.997" v="405" actId="403"/>
          <ac:spMkLst>
            <pc:docMk/>
            <pc:sldMk cId="3412058346" sldId="308"/>
            <ac:spMk id="19" creationId="{2E6F73EA-9202-B724-E915-5C9B9F16F8B1}"/>
          </ac:spMkLst>
        </pc:spChg>
        <pc:spChg chg="add del">
          <ac:chgData name="Dan Davenport" userId="35784513-82bf-4323-9689-4433fa34b752" providerId="ADAL" clId="{7063AD68-3B8A-41A1-8FE3-88D91589F5D0}" dt="2023-04-10T23:05:02.151" v="262" actId="26606"/>
          <ac:spMkLst>
            <pc:docMk/>
            <pc:sldMk cId="3412058346" sldId="308"/>
            <ac:spMk id="22" creationId="{D12DDE76-C203-4047-9998-63900085B5E8}"/>
          </ac:spMkLst>
        </pc:spChg>
        <pc:spChg chg="add del">
          <ac:chgData name="Dan Davenport" userId="35784513-82bf-4323-9689-4433fa34b752" providerId="ADAL" clId="{7063AD68-3B8A-41A1-8FE3-88D91589F5D0}" dt="2023-04-10T23:09:56.299" v="400" actId="26606"/>
          <ac:spMkLst>
            <pc:docMk/>
            <pc:sldMk cId="3412058346" sldId="308"/>
            <ac:spMk id="24" creationId="{D4771268-CB57-404A-9271-370EB28F6090}"/>
          </ac:spMkLst>
        </pc:spChg>
        <pc:spChg chg="add del">
          <ac:chgData name="Dan Davenport" userId="35784513-82bf-4323-9689-4433fa34b752" providerId="ADAL" clId="{7063AD68-3B8A-41A1-8FE3-88D91589F5D0}" dt="2023-04-10T23:10:10.220" v="402" actId="26606"/>
          <ac:spMkLst>
            <pc:docMk/>
            <pc:sldMk cId="3412058346" sldId="308"/>
            <ac:spMk id="30" creationId="{E51BA4DF-2BD4-4EC2-B1DB-B27C8AC71864}"/>
          </ac:spMkLst>
        </pc:spChg>
        <pc:spChg chg="add">
          <ac:chgData name="Dan Davenport" userId="35784513-82bf-4323-9689-4433fa34b752" providerId="ADAL" clId="{7063AD68-3B8A-41A1-8FE3-88D91589F5D0}" dt="2023-04-10T23:10:10.220" v="402" actId="26606"/>
          <ac:spMkLst>
            <pc:docMk/>
            <pc:sldMk cId="3412058346" sldId="308"/>
            <ac:spMk id="35" creationId="{F13C74B1-5B17-4795-BED0-7140497B445A}"/>
          </ac:spMkLst>
        </pc:spChg>
        <pc:spChg chg="add">
          <ac:chgData name="Dan Davenport" userId="35784513-82bf-4323-9689-4433fa34b752" providerId="ADAL" clId="{7063AD68-3B8A-41A1-8FE3-88D91589F5D0}" dt="2023-04-10T23:10:10.220" v="402" actId="26606"/>
          <ac:spMkLst>
            <pc:docMk/>
            <pc:sldMk cId="3412058346" sldId="308"/>
            <ac:spMk id="37" creationId="{D4974D33-8DC5-464E-8C6D-BE58F0669C17}"/>
          </ac:spMkLst>
        </pc:spChg>
        <pc:grpChg chg="add del">
          <ac:chgData name="Dan Davenport" userId="35784513-82bf-4323-9689-4433fa34b752" providerId="ADAL" clId="{7063AD68-3B8A-41A1-8FE3-88D91589F5D0}" dt="2023-04-10T23:05:02.163" v="263" actId="26606"/>
          <ac:grpSpMkLst>
            <pc:docMk/>
            <pc:sldMk cId="3412058346" sldId="308"/>
            <ac:grpSpMk id="11" creationId="{B57BDC17-F1B3-455F-BBF1-680AA1F25C06}"/>
          </ac:grpSpMkLst>
        </pc:grpChg>
        <pc:graphicFrameChg chg="del mod">
          <ac:chgData name="Dan Davenport" userId="35784513-82bf-4323-9689-4433fa34b752" providerId="ADAL" clId="{7063AD68-3B8A-41A1-8FE3-88D91589F5D0}" dt="2023-04-10T23:04:16.128" v="253" actId="21"/>
          <ac:graphicFrameMkLst>
            <pc:docMk/>
            <pc:sldMk cId="3412058346" sldId="308"/>
            <ac:graphicFrameMk id="5" creationId="{2EF673CA-4C26-0E84-9A81-6E0686D63C86}"/>
          </ac:graphicFrameMkLst>
        </pc:graphicFrameChg>
        <pc:graphicFrameChg chg="add del mod">
          <ac:chgData name="Dan Davenport" userId="35784513-82bf-4323-9689-4433fa34b752" providerId="ADAL" clId="{7063AD68-3B8A-41A1-8FE3-88D91589F5D0}" dt="2023-04-10T23:08:57.879" v="391" actId="21"/>
          <ac:graphicFrameMkLst>
            <pc:docMk/>
            <pc:sldMk cId="3412058346" sldId="308"/>
            <ac:graphicFrameMk id="18" creationId="{15671309-4AE7-2F1C-5A16-FD5F3CF2FBED}"/>
          </ac:graphicFrameMkLst>
        </pc:graphicFrameChg>
        <pc:picChg chg="add del mod">
          <ac:chgData name="Dan Davenport" userId="35784513-82bf-4323-9689-4433fa34b752" providerId="ADAL" clId="{7063AD68-3B8A-41A1-8FE3-88D91589F5D0}" dt="2023-04-10T23:05:15.971" v="264" actId="478"/>
          <ac:picMkLst>
            <pc:docMk/>
            <pc:sldMk cId="3412058346" sldId="308"/>
            <ac:picMk id="6" creationId="{AD975884-71DC-0E08-4F48-96D8A32846C1}"/>
          </ac:picMkLst>
        </pc:picChg>
        <pc:picChg chg="add mod ord">
          <ac:chgData name="Dan Davenport" userId="35784513-82bf-4323-9689-4433fa34b752" providerId="ADAL" clId="{7063AD68-3B8A-41A1-8FE3-88D91589F5D0}" dt="2023-04-10T23:10:10.220" v="402" actId="26606"/>
          <ac:picMkLst>
            <pc:docMk/>
            <pc:sldMk cId="3412058346" sldId="308"/>
            <ac:picMk id="26" creationId="{736D06C2-DBD4-1595-92AC-F8CE952DFBE1}"/>
          </ac:picMkLst>
        </pc:picChg>
      </pc:sldChg>
      <pc:sldChg chg="addSp modSp new mod setBg">
        <pc:chgData name="Dan Davenport" userId="35784513-82bf-4323-9689-4433fa34b752" providerId="ADAL" clId="{7063AD68-3B8A-41A1-8FE3-88D91589F5D0}" dt="2023-04-10T23:10:31.200" v="406" actId="26606"/>
        <pc:sldMkLst>
          <pc:docMk/>
          <pc:sldMk cId="916715909" sldId="311"/>
        </pc:sldMkLst>
        <pc:spChg chg="mod">
          <ac:chgData name="Dan Davenport" userId="35784513-82bf-4323-9689-4433fa34b752" providerId="ADAL" clId="{7063AD68-3B8A-41A1-8FE3-88D91589F5D0}" dt="2023-04-10T23:10:31.200" v="406" actId="26606"/>
          <ac:spMkLst>
            <pc:docMk/>
            <pc:sldMk cId="916715909" sldId="311"/>
            <ac:spMk id="2" creationId="{F45F0B2D-33D3-DA82-40E7-8CDC367A7D94}"/>
          </ac:spMkLst>
        </pc:spChg>
        <pc:spChg chg="mod">
          <ac:chgData name="Dan Davenport" userId="35784513-82bf-4323-9689-4433fa34b752" providerId="ADAL" clId="{7063AD68-3B8A-41A1-8FE3-88D91589F5D0}" dt="2023-04-10T23:10:31.200" v="406" actId="26606"/>
          <ac:spMkLst>
            <pc:docMk/>
            <pc:sldMk cId="916715909" sldId="311"/>
            <ac:spMk id="3" creationId="{D03DB44D-B276-6E3B-5F38-C0D57A758BDB}"/>
          </ac:spMkLst>
        </pc:spChg>
        <pc:spChg chg="add">
          <ac:chgData name="Dan Davenport" userId="35784513-82bf-4323-9689-4433fa34b752" providerId="ADAL" clId="{7063AD68-3B8A-41A1-8FE3-88D91589F5D0}" dt="2023-04-10T23:10:31.200" v="406" actId="26606"/>
          <ac:spMkLst>
            <pc:docMk/>
            <pc:sldMk cId="916715909" sldId="311"/>
            <ac:spMk id="9" creationId="{2C61293E-6EBE-43EF-A52C-9BEBFD7679D4}"/>
          </ac:spMkLst>
        </pc:spChg>
        <pc:spChg chg="add">
          <ac:chgData name="Dan Davenport" userId="35784513-82bf-4323-9689-4433fa34b752" providerId="ADAL" clId="{7063AD68-3B8A-41A1-8FE3-88D91589F5D0}" dt="2023-04-10T23:10:31.200" v="406" actId="26606"/>
          <ac:spMkLst>
            <pc:docMk/>
            <pc:sldMk cId="916715909" sldId="311"/>
            <ac:spMk id="11" creationId="{21540236-BFD5-4A9D-8840-4703E7F76825}"/>
          </ac:spMkLst>
        </pc:spChg>
        <pc:picChg chg="add">
          <ac:chgData name="Dan Davenport" userId="35784513-82bf-4323-9689-4433fa34b752" providerId="ADAL" clId="{7063AD68-3B8A-41A1-8FE3-88D91589F5D0}" dt="2023-04-10T23:10:31.200" v="406" actId="26606"/>
          <ac:picMkLst>
            <pc:docMk/>
            <pc:sldMk cId="916715909" sldId="311"/>
            <ac:picMk id="5" creationId="{CA2577F7-CDD2-4EEF-AE07-B7022BB4E464}"/>
          </ac:picMkLst>
        </pc:picChg>
      </pc:sldChg>
      <pc:sldChg chg="addSp delSp modSp new mod setBg">
        <pc:chgData name="Dan Davenport" userId="35784513-82bf-4323-9689-4433fa34b752" providerId="ADAL" clId="{7063AD68-3B8A-41A1-8FE3-88D91589F5D0}" dt="2023-04-10T23:16:20.882" v="444" actId="1076"/>
        <pc:sldMkLst>
          <pc:docMk/>
          <pc:sldMk cId="2577954476" sldId="312"/>
        </pc:sldMkLst>
        <pc:spChg chg="mod">
          <ac:chgData name="Dan Davenport" userId="35784513-82bf-4323-9689-4433fa34b752" providerId="ADAL" clId="{7063AD68-3B8A-41A1-8FE3-88D91589F5D0}" dt="2023-04-10T23:16:00.162" v="440" actId="26606"/>
          <ac:spMkLst>
            <pc:docMk/>
            <pc:sldMk cId="2577954476" sldId="312"/>
            <ac:spMk id="2" creationId="{87531894-0F9C-6DA0-9913-6243D1719D73}"/>
          </ac:spMkLst>
        </pc:spChg>
        <pc:spChg chg="del">
          <ac:chgData name="Dan Davenport" userId="35784513-82bf-4323-9689-4433fa34b752" providerId="ADAL" clId="{7063AD68-3B8A-41A1-8FE3-88D91589F5D0}" dt="2023-04-10T23:15:52.313" v="439" actId="22"/>
          <ac:spMkLst>
            <pc:docMk/>
            <pc:sldMk cId="2577954476" sldId="312"/>
            <ac:spMk id="3" creationId="{22B2ECEF-E862-639A-3649-FC25EB7A0E84}"/>
          </ac:spMkLst>
        </pc:spChg>
        <pc:spChg chg="add del">
          <ac:chgData name="Dan Davenport" userId="35784513-82bf-4323-9689-4433fa34b752" providerId="ADAL" clId="{7063AD68-3B8A-41A1-8FE3-88D91589F5D0}" dt="2023-04-10T23:16:08.891" v="441" actId="478"/>
          <ac:spMkLst>
            <pc:docMk/>
            <pc:sldMk cId="2577954476" sldId="312"/>
            <ac:spMk id="9" creationId="{95E3F038-4F0D-21C2-BD37-D850977DBFE4}"/>
          </ac:spMkLst>
        </pc:spChg>
        <pc:spChg chg="add">
          <ac:chgData name="Dan Davenport" userId="35784513-82bf-4323-9689-4433fa34b752" providerId="ADAL" clId="{7063AD68-3B8A-41A1-8FE3-88D91589F5D0}" dt="2023-04-10T23:16:00.162" v="440" actId="26606"/>
          <ac:spMkLst>
            <pc:docMk/>
            <pc:sldMk cId="2577954476" sldId="312"/>
            <ac:spMk id="12" creationId="{2B97F24A-32CE-4C1C-A50D-3016B394DCFB}"/>
          </ac:spMkLst>
        </pc:spChg>
        <pc:spChg chg="add">
          <ac:chgData name="Dan Davenport" userId="35784513-82bf-4323-9689-4433fa34b752" providerId="ADAL" clId="{7063AD68-3B8A-41A1-8FE3-88D91589F5D0}" dt="2023-04-10T23:16:00.162" v="440" actId="26606"/>
          <ac:spMkLst>
            <pc:docMk/>
            <pc:sldMk cId="2577954476" sldId="312"/>
            <ac:spMk id="14" creationId="{CD8B4F24-440B-49E9-B85D-733523DC064B}"/>
          </ac:spMkLst>
        </pc:spChg>
        <pc:picChg chg="add mod ord">
          <ac:chgData name="Dan Davenport" userId="35784513-82bf-4323-9689-4433fa34b752" providerId="ADAL" clId="{7063AD68-3B8A-41A1-8FE3-88D91589F5D0}" dt="2023-04-10T23:16:20.882" v="444" actId="1076"/>
          <ac:picMkLst>
            <pc:docMk/>
            <pc:sldMk cId="2577954476" sldId="312"/>
            <ac:picMk id="5" creationId="{DDEA159C-DDC2-D362-7AA4-24F5C7D63018}"/>
          </ac:picMkLst>
        </pc:picChg>
      </pc:sldChg>
      <pc:sldChg chg="new del">
        <pc:chgData name="Dan Davenport" userId="35784513-82bf-4323-9689-4433fa34b752" providerId="ADAL" clId="{7063AD68-3B8A-41A1-8FE3-88D91589F5D0}" dt="2023-04-10T23:17:21.394" v="446" actId="680"/>
        <pc:sldMkLst>
          <pc:docMk/>
          <pc:sldMk cId="1930549934" sldId="313"/>
        </pc:sldMkLst>
      </pc:sldChg>
      <pc:sldChg chg="addSp modSp new mod setBg">
        <pc:chgData name="Dan Davenport" userId="35784513-82bf-4323-9689-4433fa34b752" providerId="ADAL" clId="{7063AD68-3B8A-41A1-8FE3-88D91589F5D0}" dt="2023-04-10T23:18:14.428" v="506" actId="14100"/>
        <pc:sldMkLst>
          <pc:docMk/>
          <pc:sldMk cId="4124114812" sldId="313"/>
        </pc:sldMkLst>
        <pc:spChg chg="mod">
          <ac:chgData name="Dan Davenport" userId="35784513-82bf-4323-9689-4433fa34b752" providerId="ADAL" clId="{7063AD68-3B8A-41A1-8FE3-88D91589F5D0}" dt="2023-04-10T23:18:14.428" v="506" actId="14100"/>
          <ac:spMkLst>
            <pc:docMk/>
            <pc:sldMk cId="4124114812" sldId="313"/>
            <ac:spMk id="2" creationId="{2D87DBA3-B4E6-FC73-04AA-F1F7A9D7B7B9}"/>
          </ac:spMkLst>
        </pc:spChg>
        <pc:spChg chg="mod">
          <ac:chgData name="Dan Davenport" userId="35784513-82bf-4323-9689-4433fa34b752" providerId="ADAL" clId="{7063AD68-3B8A-41A1-8FE3-88D91589F5D0}" dt="2023-04-10T23:18:09.498" v="505" actId="26606"/>
          <ac:spMkLst>
            <pc:docMk/>
            <pc:sldMk cId="4124114812" sldId="313"/>
            <ac:spMk id="3" creationId="{E9A17DB6-2F75-FD29-47F5-9D73F241EAD0}"/>
          </ac:spMkLst>
        </pc:spChg>
        <pc:spChg chg="add">
          <ac:chgData name="Dan Davenport" userId="35784513-82bf-4323-9689-4433fa34b752" providerId="ADAL" clId="{7063AD68-3B8A-41A1-8FE3-88D91589F5D0}" dt="2023-04-10T23:18:09.498" v="505" actId="26606"/>
          <ac:spMkLst>
            <pc:docMk/>
            <pc:sldMk cId="4124114812" sldId="313"/>
            <ac:spMk id="9" creationId="{9B7AD9F6-8CE7-4299-8FC6-328F4DCD3FF9}"/>
          </ac:spMkLst>
        </pc:spChg>
        <pc:spChg chg="add">
          <ac:chgData name="Dan Davenport" userId="35784513-82bf-4323-9689-4433fa34b752" providerId="ADAL" clId="{7063AD68-3B8A-41A1-8FE3-88D91589F5D0}" dt="2023-04-10T23:18:09.498" v="505" actId="26606"/>
          <ac:spMkLst>
            <pc:docMk/>
            <pc:sldMk cId="4124114812" sldId="313"/>
            <ac:spMk id="11" creationId="{F49775AF-8896-43EE-92C6-83497D6DC56F}"/>
          </ac:spMkLst>
        </pc:spChg>
        <pc:picChg chg="add">
          <ac:chgData name="Dan Davenport" userId="35784513-82bf-4323-9689-4433fa34b752" providerId="ADAL" clId="{7063AD68-3B8A-41A1-8FE3-88D91589F5D0}" dt="2023-04-10T23:18:09.498" v="505" actId="26606"/>
          <ac:picMkLst>
            <pc:docMk/>
            <pc:sldMk cId="4124114812" sldId="313"/>
            <ac:picMk id="5" creationId="{917CC287-51AE-0783-C163-DC9D911B5537}"/>
          </ac:picMkLst>
        </pc:picChg>
      </pc:sldChg>
      <pc:sldMasterChg chg="delSldLayout">
        <pc:chgData name="Dan Davenport" userId="35784513-82bf-4323-9689-4433fa34b752" providerId="ADAL" clId="{7063AD68-3B8A-41A1-8FE3-88D91589F5D0}" dt="2023-04-10T23:10:53.869" v="407" actId="2696"/>
        <pc:sldMasterMkLst>
          <pc:docMk/>
          <pc:sldMasterMk cId="2823116845" sldId="2147483648"/>
        </pc:sldMasterMkLst>
        <pc:sldLayoutChg chg="del">
          <pc:chgData name="Dan Davenport" userId="35784513-82bf-4323-9689-4433fa34b752" providerId="ADAL" clId="{7063AD68-3B8A-41A1-8FE3-88D91589F5D0}" dt="2023-04-10T23:10:53.869" v="407" actId="2696"/>
          <pc:sldLayoutMkLst>
            <pc:docMk/>
            <pc:sldMasterMk cId="2823116845" sldId="2147483648"/>
            <pc:sldLayoutMk cId="1222617433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719CD-23BB-4B7C-B466-E142348035E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85A05-31B4-431C-BA40-941629105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2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7BBF-5F0F-4ED0-8333-E0D496DC4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969AB5-398E-46B2-BDB1-9DC05E37A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B2C2F-0D3B-4CE1-AF69-900DEF50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295-04EC-491D-B00A-2E9FD348A63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09E74-44B9-4334-96BD-8F07279B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EFF4A-4DAF-4488-BC03-A45DA0B4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7D9-1CF1-415E-B61B-BE5EE4C58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0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AB95-194E-4928-9A60-080414A0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7B25C-F162-4B6E-9F82-1EB02F16D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F2A82-19D2-4391-8D59-3A8E2AA2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295-04EC-491D-B00A-2E9FD348A63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3E524-5EA4-43F8-87B6-08A3F2CE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E1C86-E8C2-4DA8-B0B7-3F7C1F5B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7D9-1CF1-415E-B61B-BE5EE4C58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BF672-2CE6-441D-9620-62AB4CFD5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F95DC-B119-42EC-85BE-29B2D113C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DA7E2-66D8-4DC6-A916-138E1A7A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295-04EC-491D-B00A-2E9FD348A63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3CD02-7055-4F63-92AC-329E3B9B6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5639F-B2CB-447E-A682-1356F61C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7D9-1CF1-415E-B61B-BE5EE4C58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9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6308C-1886-40D0-83AE-B257C93D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5EB5E-9CA4-4565-B9B2-2EBFABD6B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8CBFC-654D-4E00-BC80-15387CE7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295-04EC-491D-B00A-2E9FD348A63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F5876-5A4E-45E8-84C1-0DC32C67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29D0-177A-41BF-A850-6A64746A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7D9-1CF1-415E-B61B-BE5EE4C58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1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D76FE-8967-48E5-A856-E812CAEB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4D927-A38E-4877-A330-EB51D910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82691-220E-4150-8310-C39160E9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295-04EC-491D-B00A-2E9FD348A63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E242A-632D-4D6B-87E0-5416F0F1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3CDF2-CF8B-4731-B2BD-593735D8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7D9-1CF1-415E-B61B-BE5EE4C58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B8118-1CC3-4903-81AD-67195455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2B00C-24D5-4951-B85E-B4CCE47EE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94BDC-0FCB-4FCE-AF99-0EA2B5F4C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8861D-3ED3-4C85-8BCE-CA0E6EE2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295-04EC-491D-B00A-2E9FD348A63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B9DB2-ECC8-4C76-BF8B-D9E8CF86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DF7F5-9EB9-4B1C-82B8-5D539F95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7D9-1CF1-415E-B61B-BE5EE4C58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9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70CB7-B57F-44A2-8BA7-F635F718C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7C169-BDA2-4C09-A1C8-49134B7E6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44EE8-EFC4-4BCA-85A4-A3C84C8CF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B93F84-0422-439D-B368-384E427C9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91829-60E1-4716-B600-0782EE584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F02FC-E02C-4D33-90F0-514E614E2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295-04EC-491D-B00A-2E9FD348A63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8F0D22-20D4-4FFD-9F4E-413B7E13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7F8736-77AF-4AD8-B49C-4FC54AA3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7D9-1CF1-415E-B61B-BE5EE4C58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5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97709-9935-4891-88F7-5DE571A3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34619-D5C6-4BDE-84CA-F0A5913B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295-04EC-491D-B00A-2E9FD348A63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EAE11-12F8-406A-A54A-087E463E0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3445EE-2D08-4D91-B72E-5A04257C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7D9-1CF1-415E-B61B-BE5EE4C58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4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5C07E-96A9-4BC4-A92C-640AF0D4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295-04EC-491D-B00A-2E9FD348A63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14683-E8F6-4F95-8E52-414FA8A4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3AEDF-5964-4CA3-81F6-63FB0D1E1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7D9-1CF1-415E-B61B-BE5EE4C58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1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C087-47A0-46C9-A27F-CA39D418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8A25F-82D4-4F93-B395-930AB8B6F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75B71-F895-4EF5-837F-C2120CA66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34B69-C5BF-4EE7-B383-E622878E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295-04EC-491D-B00A-2E9FD348A63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CE046-3D9D-4F44-8593-4B81A327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513AB-37A0-4E79-ACA5-2B92F7BD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7D9-1CF1-415E-B61B-BE5EE4C58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98B9E-0A85-4E54-B118-C3AA674A1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D6EB1-7E9F-4ACF-B7FA-1E234E9336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C26F0-0BFE-4F7C-9A3B-520DC3495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40BEE-BEE9-4EA3-9EF2-1BC966A1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4295-04EC-491D-B00A-2E9FD348A63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5111D-25BA-4FD5-BAED-5D50DAF9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4B362-A58B-4E51-8410-1084B60B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A7D9-1CF1-415E-B61B-BE5EE4C58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5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324BD-45C6-49E8-9596-79B38133D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B3C9A-C71A-42B5-815B-0FD25B896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385B3-695E-4EB9-AA1F-0C7634315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4295-04EC-491D-B00A-2E9FD348A637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F661F-8EDE-427F-A9AF-F3382A59D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762D1-9D23-49C3-ABF3-1CC2EBCCD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A7D9-1CF1-415E-B61B-BE5EE4C58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1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riskmanagement@sdao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501AF7-BB62-4593-B34C-BEDEA857A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16" y="191292"/>
            <a:ext cx="5069099" cy="2587419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2023 - PACE Renewal Agent Update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D0373-60DD-43ED-9832-0B41327C7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586" y="4460424"/>
            <a:ext cx="4552832" cy="1562047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Risk Management Review</a:t>
            </a:r>
          </a:p>
        </p:txBody>
      </p:sp>
      <p:pic>
        <p:nvPicPr>
          <p:cNvPr id="1026" name="Picture 2" descr="Risk Management for Automotive Suppliers: 4 Critical Places to Focus -  EASE, Inc.">
            <a:extLst>
              <a:ext uri="{FF2B5EF4-FFF2-40B4-BE49-F238E27FC236}">
                <a16:creationId xmlns:a16="http://schemas.microsoft.com/office/drawing/2014/main" id="{627EA284-C07E-4381-A671-892FB319A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8" r="24276" b="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2F2D7-2C2F-4BA4-8F04-F79E0B971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Risk Management’s</a:t>
            </a:r>
            <a:br>
              <a:rPr lang="en-US" sz="4200"/>
            </a:br>
            <a:r>
              <a:rPr lang="en-US" sz="4200"/>
              <a:t>Mission</a:t>
            </a:r>
            <a:br>
              <a:rPr lang="en-US" sz="4200"/>
            </a:br>
            <a:endParaRPr lang="en-US" sz="4200"/>
          </a:p>
        </p:txBody>
      </p:sp>
      <p:sp>
        <p:nvSpPr>
          <p:cNvPr id="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6F73EA-9202-B724-E915-5C9B9F16F8B1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 risk management department’s mission is to identify our members’ needs and provide the tools and resources to assist them in implementing strategies for preventing and mitigating losses.</a:t>
            </a:r>
          </a:p>
        </p:txBody>
      </p:sp>
      <p:pic>
        <p:nvPicPr>
          <p:cNvPr id="26" name="Picture 25" descr="Large skydiving group mid-air">
            <a:extLst>
              <a:ext uri="{FF2B5EF4-FFF2-40B4-BE49-F238E27FC236}">
                <a16:creationId xmlns:a16="http://schemas.microsoft.com/office/drawing/2014/main" id="{736D06C2-DBD4-1595-92AC-F8CE952DF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9" r="1615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205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3797E-8717-4702-8AC8-4D3414F6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Risk Management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7852-4CA7-4283-8022-6B7F404AF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19" y="2276857"/>
            <a:ext cx="5665813" cy="4445490"/>
          </a:xfrm>
        </p:spPr>
        <p:txBody>
          <a:bodyPr numCol="2" anchor="ctr">
            <a:normAutofit/>
          </a:bodyPr>
          <a:lstStyle/>
          <a:p>
            <a:r>
              <a:rPr lang="en-US" sz="2000" dirty="0"/>
              <a:t>Property Walkthroughs</a:t>
            </a:r>
          </a:p>
          <a:p>
            <a:r>
              <a:rPr lang="en-US" sz="2000" dirty="0"/>
              <a:t>In-Person Trainings</a:t>
            </a:r>
          </a:p>
          <a:p>
            <a:r>
              <a:rPr lang="en-US" sz="2000" dirty="0"/>
              <a:t>Regional Trainings</a:t>
            </a:r>
          </a:p>
          <a:p>
            <a:r>
              <a:rPr lang="en-US" sz="2000" dirty="0"/>
              <a:t>Quick Reference Guides/Checklists</a:t>
            </a:r>
          </a:p>
          <a:p>
            <a:r>
              <a:rPr lang="en-US" sz="2000" dirty="0"/>
              <a:t>Webinars</a:t>
            </a:r>
          </a:p>
          <a:p>
            <a:r>
              <a:rPr lang="en-US" sz="2000" dirty="0"/>
              <a:t>SafeSchools Training</a:t>
            </a:r>
          </a:p>
          <a:p>
            <a:pPr lvl="1"/>
            <a:r>
              <a:rPr lang="en-US" sz="1600" dirty="0"/>
              <a:t>Cyber</a:t>
            </a:r>
          </a:p>
          <a:p>
            <a:pPr lvl="1"/>
            <a:r>
              <a:rPr lang="en-US" sz="1600" dirty="0"/>
              <a:t>Sex abuse prevention</a:t>
            </a:r>
          </a:p>
          <a:p>
            <a:pPr lvl="1"/>
            <a:r>
              <a:rPr lang="en-US" sz="1600" dirty="0"/>
              <a:t>Special education</a:t>
            </a:r>
          </a:p>
          <a:p>
            <a:r>
              <a:rPr lang="en-US" sz="2000" dirty="0"/>
              <a:t>Hazard Assessments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F17BCE1-8DB2-4591-98BD-6FC8490FA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7" r="15367" b="1"/>
          <a:stretch/>
        </p:blipFill>
        <p:spPr bwMode="auto">
          <a:xfrm>
            <a:off x="6335270" y="2276857"/>
            <a:ext cx="5015484" cy="390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4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F0B2D-33D3-DA82-40E7-8CDC367A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PACE Self Assessment Tool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CA2577F7-CDD2-4EEF-AE07-B7022BB4E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92" r="1807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DB44D-B276-6E3B-5F38-C0D57A758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/>
              <a:t>Education</a:t>
            </a:r>
          </a:p>
          <a:p>
            <a:r>
              <a:rPr lang="en-US" sz="2200"/>
              <a:t>Sex Abuse Prevention</a:t>
            </a:r>
          </a:p>
          <a:p>
            <a:r>
              <a:rPr lang="en-US" sz="2200"/>
              <a:t>Cyber Security</a:t>
            </a:r>
          </a:p>
          <a:p>
            <a:r>
              <a:rPr lang="en-US" sz="2200"/>
              <a:t>Property</a:t>
            </a:r>
          </a:p>
          <a:p>
            <a:r>
              <a:rPr lang="en-US" sz="2200"/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91671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10FF4-FDB1-481A-8C9A-910DB19D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72" y="2511297"/>
            <a:ext cx="3545692" cy="1492132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SAM Prevention Poster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4CBC92C-0DDC-4394-B39A-98E58455C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86" y="30126"/>
            <a:ext cx="5232077" cy="679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3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31894-0F9C-6DA0-9913-6243D1719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dirty="0"/>
              <a:t>CYBER Security 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EA159C-DDC2-D362-7AA4-24F5C7D63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0" y="11995"/>
            <a:ext cx="5245100" cy="68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5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7DBA3-B4E6-FC73-04AA-F1F7A9D7B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0" y="2755138"/>
            <a:ext cx="6251112" cy="14511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Key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17DB6-2F75-FD29-47F5-9D73F241E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Most Valuable Person</a:t>
            </a:r>
          </a:p>
        </p:txBody>
      </p:sp>
      <p:pic>
        <p:nvPicPr>
          <p:cNvPr id="5" name="Picture 4" descr="Person handing over keys">
            <a:extLst>
              <a:ext uri="{FF2B5EF4-FFF2-40B4-BE49-F238E27FC236}">
                <a16:creationId xmlns:a16="http://schemas.microsoft.com/office/drawing/2014/main" id="{917CC287-51AE-0783-C163-DC9D911B5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74" r="33495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1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AEFA3-2E14-4528-A0D6-889FADD9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289"/>
            <a:ext cx="3976496" cy="39003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riskmanagement@sdao.com</a:t>
            </a:r>
            <a:b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BEB54551-F4C2-4087-8FE9-7A0BA655C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6557" y="879915"/>
            <a:ext cx="6164194" cy="493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94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9525</TotalTime>
  <Words>99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2023 - PACE Renewal Agent Update Forum</vt:lpstr>
      <vt:lpstr>Risk Management’s Mission </vt:lpstr>
      <vt:lpstr>Risk Management Services</vt:lpstr>
      <vt:lpstr>PACE Self Assessment Tool</vt:lpstr>
      <vt:lpstr>SAM Prevention Poster</vt:lpstr>
      <vt:lpstr>CYBER Security </vt:lpstr>
      <vt:lpstr>Key Contact</vt:lpstr>
      <vt:lpstr>riskmanagement@sdao.com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Agent Day</dc:title>
  <dc:creator>Dan Davenport</dc:creator>
  <cp:lastModifiedBy>Dan Davenport</cp:lastModifiedBy>
  <cp:revision>16</cp:revision>
  <dcterms:created xsi:type="dcterms:W3CDTF">2021-04-20T15:45:08Z</dcterms:created>
  <dcterms:modified xsi:type="dcterms:W3CDTF">2023-04-11T15:13:56Z</dcterms:modified>
</cp:coreProperties>
</file>